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9" autoAdjust="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1052736"/>
            <a:ext cx="55771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/>
              <a:t>Посадили сад и огород!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00192" y="2967335"/>
            <a:ext cx="2736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endParaRPr lang="ru-RU" b="1" dirty="0"/>
          </a:p>
          <a:p>
            <a:pPr lvl="0"/>
            <a:endParaRPr lang="ru-RU" b="1" dirty="0" smtClean="0"/>
          </a:p>
          <a:p>
            <a:pPr lvl="0"/>
            <a:r>
              <a:rPr lang="ru-RU" b="1" dirty="0" smtClean="0"/>
              <a:t>Подготовила</a:t>
            </a:r>
            <a:r>
              <a:rPr lang="ru-RU" b="1" dirty="0"/>
              <a:t>: Воспитатель  Шокурова О.В группы общеразвивающей направленности от 3 до 4 лет МБДОУ ДС №7 </a:t>
            </a:r>
            <a:r>
              <a:rPr lang="ru-RU" b="1" dirty="0" smtClean="0"/>
              <a:t>г. Кузнецка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916832"/>
            <a:ext cx="540596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Посадили огород, </a:t>
            </a:r>
          </a:p>
          <a:p>
            <a:r>
              <a:rPr lang="ru-RU" sz="4000" dirty="0" smtClean="0"/>
              <a:t>Посмотрите, что растет!</a:t>
            </a:r>
          </a:p>
          <a:p>
            <a:r>
              <a:rPr lang="ru-RU" sz="4000" dirty="0" smtClean="0"/>
              <a:t>Будем мы ухаживать, </a:t>
            </a:r>
          </a:p>
          <a:p>
            <a:r>
              <a:rPr lang="ru-RU" sz="4000" dirty="0"/>
              <a:t>Б</a:t>
            </a:r>
            <a:r>
              <a:rPr lang="ru-RU" sz="4000" dirty="0" smtClean="0"/>
              <a:t>удем поливать,</a:t>
            </a:r>
          </a:p>
          <a:p>
            <a:r>
              <a:rPr lang="ru-RU" sz="4000" dirty="0" smtClean="0"/>
              <a:t>Будем за росточками</a:t>
            </a:r>
          </a:p>
          <a:p>
            <a:r>
              <a:rPr lang="ru-RU" sz="4000" dirty="0" smtClean="0"/>
              <a:t>Дружно наблюдать!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65381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1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7744" y="69269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/>
              <a:t>Посадили сад и огород, а что на нем растёт?</a:t>
            </a:r>
            <a:endParaRPr lang="ru-RU" sz="2400" b="1" i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1556792"/>
            <a:ext cx="3493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/>
              <a:t>Что где растет? </a:t>
            </a:r>
            <a:endParaRPr lang="ru-RU" sz="32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0" y="2063693"/>
            <a:ext cx="3648407" cy="2736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15" y="2120015"/>
            <a:ext cx="2919816" cy="2623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24812" y="3617590"/>
            <a:ext cx="2731364" cy="1437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6" y="5506619"/>
            <a:ext cx="2123728" cy="13944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732218"/>
            <a:ext cx="1760586" cy="1656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59" y="5567613"/>
            <a:ext cx="2024541" cy="1537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4700899"/>
            <a:ext cx="2592288" cy="14621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159874"/>
            <a:ext cx="1789163" cy="15948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155789"/>
            <a:ext cx="1950725" cy="16215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52" y="2063693"/>
            <a:ext cx="1590693" cy="15537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30" y="4155789"/>
            <a:ext cx="2401803" cy="24018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498">
            <a:off x="2922115" y="4688436"/>
            <a:ext cx="2339664" cy="20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2920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6412686"/>
            <a:ext cx="399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Найди и назови, что растет на дереве?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564904"/>
            <a:ext cx="1440160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2237234" cy="2478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4" y="2852936"/>
            <a:ext cx="2961048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71" y="1233833"/>
            <a:ext cx="2727674" cy="1597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1914815" cy="2046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436" y="4695342"/>
            <a:ext cx="1975692" cy="15002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73" y="4299772"/>
            <a:ext cx="2326968" cy="22913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797152"/>
            <a:ext cx="2006548" cy="18829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" y="1233833"/>
            <a:ext cx="2022732" cy="17655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90" y="-99392"/>
            <a:ext cx="2411760" cy="1568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898662"/>
            <a:ext cx="1800200" cy="19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32656"/>
            <a:ext cx="5832309" cy="4374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6525344"/>
            <a:ext cx="394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Найди и назови, что растет на грядке?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365104"/>
            <a:ext cx="2734144" cy="24928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25" y="3861048"/>
            <a:ext cx="2977776" cy="32460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69" y="4031406"/>
            <a:ext cx="2952328" cy="2905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65" y="4985936"/>
            <a:ext cx="3066398" cy="17240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4" y="3068960"/>
            <a:ext cx="1676896" cy="16379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5109">
            <a:off x="-323732" y="1333564"/>
            <a:ext cx="2771800" cy="18349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48879"/>
            <a:ext cx="1726671" cy="20685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41" y="-2184"/>
            <a:ext cx="2310764" cy="23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0038"/>
            <a:ext cx="7413054" cy="50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404664"/>
            <a:ext cx="487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   </a:t>
            </a:r>
            <a:r>
              <a:rPr lang="ru-RU" sz="5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</a:t>
            </a:r>
            <a:endParaRPr lang="ru-RU" sz="5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3" y="184482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Красна девица,</a:t>
            </a:r>
          </a:p>
          <a:p>
            <a:r>
              <a:rPr lang="ru-RU" dirty="0" smtClean="0"/>
              <a:t>Сидит в темнице</a:t>
            </a:r>
          </a:p>
          <a:p>
            <a:r>
              <a:rPr lang="ru-RU" dirty="0" smtClean="0"/>
              <a:t>А коса на улице.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41796"/>
            <a:ext cx="4200305" cy="3031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07504" y="4299982"/>
            <a:ext cx="2736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Как надела, сто рубах</a:t>
            </a:r>
          </a:p>
          <a:p>
            <a:r>
              <a:rPr lang="ru-RU" dirty="0" smtClean="0"/>
              <a:t>Захрустела на зубах.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448907"/>
            <a:ext cx="2982929" cy="3050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4008" y="1387334"/>
            <a:ext cx="3767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 зелен, и густ на грядке вырос куст,</a:t>
            </a:r>
          </a:p>
          <a:p>
            <a:r>
              <a:rPr lang="ru-RU" dirty="0" smtClean="0"/>
              <a:t>Покапай немножко, под кустом ……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2656"/>
            <a:ext cx="4070226" cy="3744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4521" y="4438481"/>
            <a:ext cx="424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Сидит дед, во сто шуб одет</a:t>
            </a:r>
          </a:p>
          <a:p>
            <a:r>
              <a:rPr lang="ru-RU" dirty="0" smtClean="0"/>
              <a:t>Кто его раздевает, тот слезы проливает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77144"/>
            <a:ext cx="3713201" cy="34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8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476672"/>
            <a:ext cx="3407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Всех овощей она царица</a:t>
            </a:r>
          </a:p>
          <a:p>
            <a:r>
              <a:rPr lang="ru-RU" dirty="0" smtClean="0"/>
              <a:t>Своей величиной гордится.</a:t>
            </a:r>
          </a:p>
          <a:p>
            <a:r>
              <a:rPr lang="ru-RU" dirty="0" smtClean="0"/>
              <a:t>На дыню издали похожа,</a:t>
            </a:r>
          </a:p>
          <a:p>
            <a:r>
              <a:rPr lang="ru-RU" dirty="0" smtClean="0"/>
              <a:t>На рыжий мяч большущий тоже.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02" y="-1009596"/>
            <a:ext cx="4392488" cy="4172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221088"/>
            <a:ext cx="22316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Как на нашей грядке</a:t>
            </a:r>
          </a:p>
          <a:p>
            <a:r>
              <a:rPr lang="ru-RU" dirty="0" smtClean="0"/>
              <a:t>Выросли загадки</a:t>
            </a:r>
          </a:p>
          <a:p>
            <a:r>
              <a:rPr lang="ru-RU" dirty="0" smtClean="0"/>
              <a:t>Сочные да крупные, </a:t>
            </a:r>
          </a:p>
          <a:p>
            <a:r>
              <a:rPr lang="ru-RU" dirty="0" smtClean="0"/>
              <a:t>Вот такие круглые,</a:t>
            </a:r>
          </a:p>
          <a:p>
            <a:r>
              <a:rPr lang="ru-RU" dirty="0" smtClean="0"/>
              <a:t>Летом зеленеют,</a:t>
            </a:r>
          </a:p>
          <a:p>
            <a:r>
              <a:rPr lang="ru-RU" dirty="0" smtClean="0"/>
              <a:t>К осени краснеют.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3645024"/>
            <a:ext cx="3246868" cy="28942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03592" y="476672"/>
            <a:ext cx="22087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Летом – в огороде,</a:t>
            </a:r>
          </a:p>
          <a:p>
            <a:r>
              <a:rPr lang="ru-RU" dirty="0" smtClean="0"/>
              <a:t>Свежие, зеленые,</a:t>
            </a:r>
          </a:p>
          <a:p>
            <a:r>
              <a:rPr lang="ru-RU" dirty="0" smtClean="0"/>
              <a:t>А зимою-в бочке</a:t>
            </a:r>
          </a:p>
          <a:p>
            <a:r>
              <a:rPr lang="ru-RU" dirty="0" smtClean="0"/>
              <a:t>Крепкие, соленые.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4113118" cy="312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1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21" y="204936"/>
            <a:ext cx="6264696" cy="6320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0" y="1854419"/>
            <a:ext cx="3370234" cy="5003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21088"/>
            <a:ext cx="2448272" cy="21863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5" y="4149080"/>
            <a:ext cx="244475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188640"/>
            <a:ext cx="6351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Помоги зайчихе разложить морковки поровну по корзинкам.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047595"/>
            <a:ext cx="2114841" cy="1584176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49" y="2202406"/>
            <a:ext cx="2109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81" y="3068960"/>
            <a:ext cx="2109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80" y="1780814"/>
            <a:ext cx="211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95" y="2557083"/>
            <a:ext cx="211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211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54419"/>
            <a:ext cx="211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44" y="2975572"/>
            <a:ext cx="211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18" y="764704"/>
            <a:ext cx="21209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4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195</Words>
  <Application>Microsoft Office PowerPoint</Application>
  <PresentationFormat>Экран (4:3)</PresentationFormat>
  <Paragraphs>50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17</cp:revision>
  <dcterms:created xsi:type="dcterms:W3CDTF">2019-06-09T11:54:08Z</dcterms:created>
  <dcterms:modified xsi:type="dcterms:W3CDTF">2019-06-09T13:49:46Z</dcterms:modified>
</cp:coreProperties>
</file>